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13716000" cx="24387025"/>
  <p:notesSz cx="13716000" cy="24387025"/>
  <p:embeddedFontLst>
    <p:embeddedFont>
      <p:font typeface="Poppins Light"/>
      <p:regular r:id="rId17"/>
      <p:bold r:id="rId18"/>
      <p:italic r:id="rId19"/>
      <p:boldItalic r:id="rId20"/>
    </p:embeddedFont>
    <p:embeddedFont>
      <p:font typeface="Poppins Medium"/>
      <p:regular r:id="rId21"/>
      <p:bold r:id="rId22"/>
      <p:italic r:id="rId23"/>
      <p:boldItalic r:id="rId24"/>
    </p:embeddedFont>
    <p:embeddedFont>
      <p:font typeface="Poppins SemiBold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g6uVC6+Xr7imFCHQ5WgYN1p3bg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Light-boldItalic.fntdata"/><Relationship Id="rId22" Type="http://schemas.openxmlformats.org/officeDocument/2006/relationships/font" Target="fonts/PoppinsMedium-bold.fntdata"/><Relationship Id="rId21" Type="http://schemas.openxmlformats.org/officeDocument/2006/relationships/font" Target="fonts/PoppinsMedium-regular.fntdata"/><Relationship Id="rId24" Type="http://schemas.openxmlformats.org/officeDocument/2006/relationships/font" Target="fonts/PoppinsMedium-boldItalic.fntdata"/><Relationship Id="rId23" Type="http://schemas.openxmlformats.org/officeDocument/2006/relationships/font" Target="fonts/PoppinsMedium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SemiBold-bold.fntdata"/><Relationship Id="rId25" Type="http://schemas.openxmlformats.org/officeDocument/2006/relationships/font" Target="fonts/PoppinsSemiBold-regular.fntdata"/><Relationship Id="rId28" Type="http://schemas.openxmlformats.org/officeDocument/2006/relationships/font" Target="fonts/PoppinsSemiBold-boldItalic.fntdata"/><Relationship Id="rId27" Type="http://schemas.openxmlformats.org/officeDocument/2006/relationships/font" Target="fonts/PoppinsSemiBol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PoppinsLight-regular.fntdata"/><Relationship Id="rId16" Type="http://schemas.openxmlformats.org/officeDocument/2006/relationships/slide" Target="slides/slide12.xml"/><Relationship Id="rId19" Type="http://schemas.openxmlformats.org/officeDocument/2006/relationships/font" Target="fonts/PoppinsLight-italic.fntdata"/><Relationship Id="rId18" Type="http://schemas.openxmlformats.org/officeDocument/2006/relationships/font" Target="fonts/Poppins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6" name="Google Shape;48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2" name="Google Shape;51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11" Type="http://schemas.openxmlformats.org/officeDocument/2006/relationships/image" Target="../media/image6.png"/><Relationship Id="rId10" Type="http://schemas.openxmlformats.org/officeDocument/2006/relationships/image" Target="../media/image13.png"/><Relationship Id="rId12" Type="http://schemas.openxmlformats.org/officeDocument/2006/relationships/image" Target="../media/image12.png"/><Relationship Id="rId9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19.png"/><Relationship Id="rId7" Type="http://schemas.openxmlformats.org/officeDocument/2006/relationships/image" Target="../media/image18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44.png"/><Relationship Id="rId22" Type="http://schemas.openxmlformats.org/officeDocument/2006/relationships/image" Target="../media/image35.png"/><Relationship Id="rId21" Type="http://schemas.openxmlformats.org/officeDocument/2006/relationships/image" Target="../media/image41.png"/><Relationship Id="rId24" Type="http://schemas.openxmlformats.org/officeDocument/2006/relationships/image" Target="../media/image68.png"/><Relationship Id="rId23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22.png"/><Relationship Id="rId9" Type="http://schemas.openxmlformats.org/officeDocument/2006/relationships/image" Target="../media/image21.png"/><Relationship Id="rId26" Type="http://schemas.openxmlformats.org/officeDocument/2006/relationships/image" Target="../media/image48.png"/><Relationship Id="rId25" Type="http://schemas.openxmlformats.org/officeDocument/2006/relationships/image" Target="../media/image53.png"/><Relationship Id="rId28" Type="http://schemas.openxmlformats.org/officeDocument/2006/relationships/image" Target="../media/image47.png"/><Relationship Id="rId27" Type="http://schemas.openxmlformats.org/officeDocument/2006/relationships/image" Target="../media/image42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29" Type="http://schemas.openxmlformats.org/officeDocument/2006/relationships/image" Target="../media/image52.png"/><Relationship Id="rId7" Type="http://schemas.openxmlformats.org/officeDocument/2006/relationships/image" Target="../media/image32.png"/><Relationship Id="rId8" Type="http://schemas.openxmlformats.org/officeDocument/2006/relationships/image" Target="../media/image26.png"/><Relationship Id="rId31" Type="http://schemas.openxmlformats.org/officeDocument/2006/relationships/image" Target="../media/image69.png"/><Relationship Id="rId30" Type="http://schemas.openxmlformats.org/officeDocument/2006/relationships/image" Target="../media/image66.png"/><Relationship Id="rId11" Type="http://schemas.openxmlformats.org/officeDocument/2006/relationships/image" Target="../media/image11.png"/><Relationship Id="rId33" Type="http://schemas.openxmlformats.org/officeDocument/2006/relationships/image" Target="../media/image55.png"/><Relationship Id="rId10" Type="http://schemas.openxmlformats.org/officeDocument/2006/relationships/image" Target="../media/image1.png"/><Relationship Id="rId32" Type="http://schemas.openxmlformats.org/officeDocument/2006/relationships/image" Target="../media/image59.png"/><Relationship Id="rId13" Type="http://schemas.openxmlformats.org/officeDocument/2006/relationships/image" Target="../media/image6.png"/><Relationship Id="rId12" Type="http://schemas.openxmlformats.org/officeDocument/2006/relationships/image" Target="../media/image13.png"/><Relationship Id="rId15" Type="http://schemas.openxmlformats.org/officeDocument/2006/relationships/image" Target="../media/image39.png"/><Relationship Id="rId14" Type="http://schemas.openxmlformats.org/officeDocument/2006/relationships/image" Target="../media/image12.png"/><Relationship Id="rId17" Type="http://schemas.openxmlformats.org/officeDocument/2006/relationships/image" Target="../media/image29.png"/><Relationship Id="rId16" Type="http://schemas.openxmlformats.org/officeDocument/2006/relationships/image" Target="../media/image40.png"/><Relationship Id="rId19" Type="http://schemas.openxmlformats.org/officeDocument/2006/relationships/image" Target="../media/image36.png"/><Relationship Id="rId18" Type="http://schemas.openxmlformats.org/officeDocument/2006/relationships/image" Target="../media/image37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44.png"/><Relationship Id="rId22" Type="http://schemas.openxmlformats.org/officeDocument/2006/relationships/image" Target="../media/image35.png"/><Relationship Id="rId21" Type="http://schemas.openxmlformats.org/officeDocument/2006/relationships/image" Target="../media/image41.png"/><Relationship Id="rId24" Type="http://schemas.openxmlformats.org/officeDocument/2006/relationships/image" Target="../media/image68.png"/><Relationship Id="rId23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22.png"/><Relationship Id="rId9" Type="http://schemas.openxmlformats.org/officeDocument/2006/relationships/image" Target="../media/image21.png"/><Relationship Id="rId26" Type="http://schemas.openxmlformats.org/officeDocument/2006/relationships/image" Target="../media/image48.png"/><Relationship Id="rId25" Type="http://schemas.openxmlformats.org/officeDocument/2006/relationships/image" Target="../media/image53.png"/><Relationship Id="rId28" Type="http://schemas.openxmlformats.org/officeDocument/2006/relationships/image" Target="../media/image47.png"/><Relationship Id="rId27" Type="http://schemas.openxmlformats.org/officeDocument/2006/relationships/image" Target="../media/image42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29" Type="http://schemas.openxmlformats.org/officeDocument/2006/relationships/image" Target="../media/image52.png"/><Relationship Id="rId7" Type="http://schemas.openxmlformats.org/officeDocument/2006/relationships/image" Target="../media/image32.png"/><Relationship Id="rId8" Type="http://schemas.openxmlformats.org/officeDocument/2006/relationships/image" Target="../media/image26.png"/><Relationship Id="rId31" Type="http://schemas.openxmlformats.org/officeDocument/2006/relationships/image" Target="../media/image69.png"/><Relationship Id="rId30" Type="http://schemas.openxmlformats.org/officeDocument/2006/relationships/image" Target="../media/image66.png"/><Relationship Id="rId11" Type="http://schemas.openxmlformats.org/officeDocument/2006/relationships/image" Target="../media/image11.png"/><Relationship Id="rId33" Type="http://schemas.openxmlformats.org/officeDocument/2006/relationships/image" Target="../media/image55.png"/><Relationship Id="rId10" Type="http://schemas.openxmlformats.org/officeDocument/2006/relationships/image" Target="../media/image1.png"/><Relationship Id="rId32" Type="http://schemas.openxmlformats.org/officeDocument/2006/relationships/image" Target="../media/image59.png"/><Relationship Id="rId13" Type="http://schemas.openxmlformats.org/officeDocument/2006/relationships/image" Target="../media/image6.png"/><Relationship Id="rId12" Type="http://schemas.openxmlformats.org/officeDocument/2006/relationships/image" Target="../media/image13.png"/><Relationship Id="rId15" Type="http://schemas.openxmlformats.org/officeDocument/2006/relationships/image" Target="../media/image128.png"/><Relationship Id="rId14" Type="http://schemas.openxmlformats.org/officeDocument/2006/relationships/image" Target="../media/image12.png"/><Relationship Id="rId17" Type="http://schemas.openxmlformats.org/officeDocument/2006/relationships/image" Target="../media/image29.png"/><Relationship Id="rId16" Type="http://schemas.openxmlformats.org/officeDocument/2006/relationships/image" Target="../media/image40.png"/><Relationship Id="rId19" Type="http://schemas.openxmlformats.org/officeDocument/2006/relationships/image" Target="../media/image36.png"/><Relationship Id="rId18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68.png"/><Relationship Id="rId22" Type="http://schemas.openxmlformats.org/officeDocument/2006/relationships/image" Target="../media/image48.png"/><Relationship Id="rId21" Type="http://schemas.openxmlformats.org/officeDocument/2006/relationships/image" Target="../media/image53.png"/><Relationship Id="rId24" Type="http://schemas.openxmlformats.org/officeDocument/2006/relationships/image" Target="../media/image47.png"/><Relationship Id="rId23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9.png"/><Relationship Id="rId4" Type="http://schemas.openxmlformats.org/officeDocument/2006/relationships/image" Target="../media/image122.png"/><Relationship Id="rId9" Type="http://schemas.openxmlformats.org/officeDocument/2006/relationships/image" Target="../media/image106.png"/><Relationship Id="rId26" Type="http://schemas.openxmlformats.org/officeDocument/2006/relationships/image" Target="../media/image66.png"/><Relationship Id="rId25" Type="http://schemas.openxmlformats.org/officeDocument/2006/relationships/image" Target="../media/image52.png"/><Relationship Id="rId28" Type="http://schemas.openxmlformats.org/officeDocument/2006/relationships/image" Target="../media/image59.png"/><Relationship Id="rId27" Type="http://schemas.openxmlformats.org/officeDocument/2006/relationships/image" Target="../media/image69.png"/><Relationship Id="rId5" Type="http://schemas.openxmlformats.org/officeDocument/2006/relationships/image" Target="../media/image114.png"/><Relationship Id="rId6" Type="http://schemas.openxmlformats.org/officeDocument/2006/relationships/image" Target="../media/image95.png"/><Relationship Id="rId29" Type="http://schemas.openxmlformats.org/officeDocument/2006/relationships/image" Target="../media/image55.png"/><Relationship Id="rId7" Type="http://schemas.openxmlformats.org/officeDocument/2006/relationships/image" Target="../media/image155.png"/><Relationship Id="rId8" Type="http://schemas.openxmlformats.org/officeDocument/2006/relationships/image" Target="../media/image102.png"/><Relationship Id="rId11" Type="http://schemas.openxmlformats.org/officeDocument/2006/relationships/image" Target="../media/image119.png"/><Relationship Id="rId10" Type="http://schemas.openxmlformats.org/officeDocument/2006/relationships/image" Target="../media/image91.png"/><Relationship Id="rId13" Type="http://schemas.openxmlformats.org/officeDocument/2006/relationships/image" Target="../media/image29.png"/><Relationship Id="rId12" Type="http://schemas.openxmlformats.org/officeDocument/2006/relationships/image" Target="../media/image40.png"/><Relationship Id="rId15" Type="http://schemas.openxmlformats.org/officeDocument/2006/relationships/image" Target="../media/image36.png"/><Relationship Id="rId14" Type="http://schemas.openxmlformats.org/officeDocument/2006/relationships/image" Target="../media/image37.png"/><Relationship Id="rId17" Type="http://schemas.openxmlformats.org/officeDocument/2006/relationships/image" Target="../media/image41.png"/><Relationship Id="rId16" Type="http://schemas.openxmlformats.org/officeDocument/2006/relationships/image" Target="../media/image44.png"/><Relationship Id="rId19" Type="http://schemas.openxmlformats.org/officeDocument/2006/relationships/image" Target="../media/image45.png"/><Relationship Id="rId18" Type="http://schemas.openxmlformats.org/officeDocument/2006/relationships/image" Target="../media/image35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69.png"/><Relationship Id="rId22" Type="http://schemas.openxmlformats.org/officeDocument/2006/relationships/image" Target="../media/image55.png"/><Relationship Id="rId21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0.png"/><Relationship Id="rId4" Type="http://schemas.openxmlformats.org/officeDocument/2006/relationships/image" Target="../media/image133.png"/><Relationship Id="rId9" Type="http://schemas.openxmlformats.org/officeDocument/2006/relationships/image" Target="../media/image44.png"/><Relationship Id="rId5" Type="http://schemas.openxmlformats.org/officeDocument/2006/relationships/image" Target="../media/image40.png"/><Relationship Id="rId6" Type="http://schemas.openxmlformats.org/officeDocument/2006/relationships/image" Target="../media/image29.png"/><Relationship Id="rId7" Type="http://schemas.openxmlformats.org/officeDocument/2006/relationships/image" Target="../media/image37.png"/><Relationship Id="rId8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41.png"/><Relationship Id="rId13" Type="http://schemas.openxmlformats.org/officeDocument/2006/relationships/image" Target="../media/image68.png"/><Relationship Id="rId12" Type="http://schemas.openxmlformats.org/officeDocument/2006/relationships/image" Target="../media/image45.png"/><Relationship Id="rId15" Type="http://schemas.openxmlformats.org/officeDocument/2006/relationships/image" Target="../media/image48.png"/><Relationship Id="rId14" Type="http://schemas.openxmlformats.org/officeDocument/2006/relationships/image" Target="../media/image53.png"/><Relationship Id="rId17" Type="http://schemas.openxmlformats.org/officeDocument/2006/relationships/image" Target="../media/image47.png"/><Relationship Id="rId16" Type="http://schemas.openxmlformats.org/officeDocument/2006/relationships/image" Target="../media/image42.png"/><Relationship Id="rId19" Type="http://schemas.openxmlformats.org/officeDocument/2006/relationships/image" Target="../media/image66.png"/><Relationship Id="rId18" Type="http://schemas.openxmlformats.org/officeDocument/2006/relationships/image" Target="../media/image52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66.png"/><Relationship Id="rId22" Type="http://schemas.openxmlformats.org/officeDocument/2006/relationships/image" Target="../media/image59.png"/><Relationship Id="rId21" Type="http://schemas.openxmlformats.org/officeDocument/2006/relationships/image" Target="../media/image69.png"/><Relationship Id="rId23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4.png"/><Relationship Id="rId4" Type="http://schemas.openxmlformats.org/officeDocument/2006/relationships/image" Target="../media/image136.png"/><Relationship Id="rId9" Type="http://schemas.openxmlformats.org/officeDocument/2006/relationships/image" Target="../media/image36.png"/><Relationship Id="rId5" Type="http://schemas.openxmlformats.org/officeDocument/2006/relationships/image" Target="../media/image151.png"/><Relationship Id="rId6" Type="http://schemas.openxmlformats.org/officeDocument/2006/relationships/image" Target="../media/image40.png"/><Relationship Id="rId7" Type="http://schemas.openxmlformats.org/officeDocument/2006/relationships/image" Target="../media/image29.png"/><Relationship Id="rId8" Type="http://schemas.openxmlformats.org/officeDocument/2006/relationships/image" Target="../media/image37.png"/><Relationship Id="rId11" Type="http://schemas.openxmlformats.org/officeDocument/2006/relationships/image" Target="../media/image41.png"/><Relationship Id="rId10" Type="http://schemas.openxmlformats.org/officeDocument/2006/relationships/image" Target="../media/image44.png"/><Relationship Id="rId13" Type="http://schemas.openxmlformats.org/officeDocument/2006/relationships/image" Target="../media/image45.png"/><Relationship Id="rId12" Type="http://schemas.openxmlformats.org/officeDocument/2006/relationships/image" Target="../media/image35.png"/><Relationship Id="rId15" Type="http://schemas.openxmlformats.org/officeDocument/2006/relationships/image" Target="../media/image53.png"/><Relationship Id="rId14" Type="http://schemas.openxmlformats.org/officeDocument/2006/relationships/image" Target="../media/image68.png"/><Relationship Id="rId17" Type="http://schemas.openxmlformats.org/officeDocument/2006/relationships/image" Target="../media/image42.png"/><Relationship Id="rId16" Type="http://schemas.openxmlformats.org/officeDocument/2006/relationships/image" Target="../media/image48.png"/><Relationship Id="rId19" Type="http://schemas.openxmlformats.org/officeDocument/2006/relationships/image" Target="../media/image52.png"/><Relationship Id="rId18" Type="http://schemas.openxmlformats.org/officeDocument/2006/relationships/image" Target="../media/image47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48.png"/><Relationship Id="rId22" Type="http://schemas.openxmlformats.org/officeDocument/2006/relationships/image" Target="../media/image47.png"/><Relationship Id="rId21" Type="http://schemas.openxmlformats.org/officeDocument/2006/relationships/image" Target="../media/image42.png"/><Relationship Id="rId24" Type="http://schemas.openxmlformats.org/officeDocument/2006/relationships/image" Target="../media/image66.png"/><Relationship Id="rId23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1.png"/><Relationship Id="rId4" Type="http://schemas.openxmlformats.org/officeDocument/2006/relationships/image" Target="../media/image185.png"/><Relationship Id="rId9" Type="http://schemas.openxmlformats.org/officeDocument/2006/relationships/image" Target="../media/image178.png"/><Relationship Id="rId26" Type="http://schemas.openxmlformats.org/officeDocument/2006/relationships/image" Target="../media/image59.png"/><Relationship Id="rId25" Type="http://schemas.openxmlformats.org/officeDocument/2006/relationships/image" Target="../media/image69.png"/><Relationship Id="rId27" Type="http://schemas.openxmlformats.org/officeDocument/2006/relationships/image" Target="../media/image55.png"/><Relationship Id="rId5" Type="http://schemas.openxmlformats.org/officeDocument/2006/relationships/image" Target="../media/image170.png"/><Relationship Id="rId6" Type="http://schemas.openxmlformats.org/officeDocument/2006/relationships/image" Target="../media/image192.png"/><Relationship Id="rId7" Type="http://schemas.openxmlformats.org/officeDocument/2006/relationships/image" Target="../media/image188.png"/><Relationship Id="rId8" Type="http://schemas.openxmlformats.org/officeDocument/2006/relationships/image" Target="../media/image179.png"/><Relationship Id="rId11" Type="http://schemas.openxmlformats.org/officeDocument/2006/relationships/image" Target="../media/image29.png"/><Relationship Id="rId10" Type="http://schemas.openxmlformats.org/officeDocument/2006/relationships/image" Target="../media/image40.png"/><Relationship Id="rId13" Type="http://schemas.openxmlformats.org/officeDocument/2006/relationships/image" Target="../media/image36.png"/><Relationship Id="rId12" Type="http://schemas.openxmlformats.org/officeDocument/2006/relationships/image" Target="../media/image37.png"/><Relationship Id="rId15" Type="http://schemas.openxmlformats.org/officeDocument/2006/relationships/image" Target="../media/image41.png"/><Relationship Id="rId14" Type="http://schemas.openxmlformats.org/officeDocument/2006/relationships/image" Target="../media/image44.png"/><Relationship Id="rId17" Type="http://schemas.openxmlformats.org/officeDocument/2006/relationships/image" Target="../media/image45.png"/><Relationship Id="rId16" Type="http://schemas.openxmlformats.org/officeDocument/2006/relationships/image" Target="../media/image35.png"/><Relationship Id="rId19" Type="http://schemas.openxmlformats.org/officeDocument/2006/relationships/image" Target="../media/image53.png"/><Relationship Id="rId18" Type="http://schemas.openxmlformats.org/officeDocument/2006/relationships/image" Target="../media/image68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66.png"/><Relationship Id="rId22" Type="http://schemas.openxmlformats.org/officeDocument/2006/relationships/image" Target="../media/image59.png"/><Relationship Id="rId21" Type="http://schemas.openxmlformats.org/officeDocument/2006/relationships/image" Target="../media/image69.png"/><Relationship Id="rId23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0.png"/><Relationship Id="rId4" Type="http://schemas.openxmlformats.org/officeDocument/2006/relationships/image" Target="../media/image210.png"/><Relationship Id="rId9" Type="http://schemas.openxmlformats.org/officeDocument/2006/relationships/image" Target="../media/image36.png"/><Relationship Id="rId5" Type="http://schemas.openxmlformats.org/officeDocument/2006/relationships/image" Target="../media/image211.png"/><Relationship Id="rId6" Type="http://schemas.openxmlformats.org/officeDocument/2006/relationships/image" Target="../media/image40.png"/><Relationship Id="rId7" Type="http://schemas.openxmlformats.org/officeDocument/2006/relationships/image" Target="../media/image29.png"/><Relationship Id="rId8" Type="http://schemas.openxmlformats.org/officeDocument/2006/relationships/image" Target="../media/image37.png"/><Relationship Id="rId11" Type="http://schemas.openxmlformats.org/officeDocument/2006/relationships/image" Target="../media/image41.png"/><Relationship Id="rId10" Type="http://schemas.openxmlformats.org/officeDocument/2006/relationships/image" Target="../media/image44.png"/><Relationship Id="rId13" Type="http://schemas.openxmlformats.org/officeDocument/2006/relationships/image" Target="../media/image45.png"/><Relationship Id="rId12" Type="http://schemas.openxmlformats.org/officeDocument/2006/relationships/image" Target="../media/image35.png"/><Relationship Id="rId15" Type="http://schemas.openxmlformats.org/officeDocument/2006/relationships/image" Target="../media/image53.png"/><Relationship Id="rId14" Type="http://schemas.openxmlformats.org/officeDocument/2006/relationships/image" Target="../media/image68.png"/><Relationship Id="rId17" Type="http://schemas.openxmlformats.org/officeDocument/2006/relationships/image" Target="../media/image42.png"/><Relationship Id="rId16" Type="http://schemas.openxmlformats.org/officeDocument/2006/relationships/image" Target="../media/image48.png"/><Relationship Id="rId19" Type="http://schemas.openxmlformats.org/officeDocument/2006/relationships/image" Target="../media/image52.png"/><Relationship Id="rId18" Type="http://schemas.openxmlformats.org/officeDocument/2006/relationships/image" Target="../media/image47.png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37.png"/><Relationship Id="rId22" Type="http://schemas.openxmlformats.org/officeDocument/2006/relationships/image" Target="../media/image44.png"/><Relationship Id="rId21" Type="http://schemas.openxmlformats.org/officeDocument/2006/relationships/image" Target="../media/image36.png"/><Relationship Id="rId24" Type="http://schemas.openxmlformats.org/officeDocument/2006/relationships/image" Target="../media/image35.png"/><Relationship Id="rId23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4.png"/><Relationship Id="rId4" Type="http://schemas.openxmlformats.org/officeDocument/2006/relationships/image" Target="../media/image222.png"/><Relationship Id="rId9" Type="http://schemas.openxmlformats.org/officeDocument/2006/relationships/image" Target="../media/image232.png"/><Relationship Id="rId26" Type="http://schemas.openxmlformats.org/officeDocument/2006/relationships/image" Target="../media/image68.png"/><Relationship Id="rId25" Type="http://schemas.openxmlformats.org/officeDocument/2006/relationships/image" Target="../media/image45.png"/><Relationship Id="rId28" Type="http://schemas.openxmlformats.org/officeDocument/2006/relationships/image" Target="../media/image48.png"/><Relationship Id="rId27" Type="http://schemas.openxmlformats.org/officeDocument/2006/relationships/image" Target="../media/image53.png"/><Relationship Id="rId5" Type="http://schemas.openxmlformats.org/officeDocument/2006/relationships/image" Target="../media/image228.png"/><Relationship Id="rId6" Type="http://schemas.openxmlformats.org/officeDocument/2006/relationships/image" Target="../media/image225.png"/><Relationship Id="rId29" Type="http://schemas.openxmlformats.org/officeDocument/2006/relationships/image" Target="../media/image42.png"/><Relationship Id="rId7" Type="http://schemas.openxmlformats.org/officeDocument/2006/relationships/image" Target="../media/image236.png"/><Relationship Id="rId8" Type="http://schemas.openxmlformats.org/officeDocument/2006/relationships/image" Target="../media/image244.png"/><Relationship Id="rId31" Type="http://schemas.openxmlformats.org/officeDocument/2006/relationships/image" Target="../media/image52.png"/><Relationship Id="rId30" Type="http://schemas.openxmlformats.org/officeDocument/2006/relationships/image" Target="../media/image47.png"/><Relationship Id="rId11" Type="http://schemas.openxmlformats.org/officeDocument/2006/relationships/image" Target="../media/image185.png"/><Relationship Id="rId33" Type="http://schemas.openxmlformats.org/officeDocument/2006/relationships/image" Target="../media/image69.png"/><Relationship Id="rId10" Type="http://schemas.openxmlformats.org/officeDocument/2006/relationships/image" Target="../media/image246.png"/><Relationship Id="rId32" Type="http://schemas.openxmlformats.org/officeDocument/2006/relationships/image" Target="../media/image66.png"/><Relationship Id="rId13" Type="http://schemas.openxmlformats.org/officeDocument/2006/relationships/image" Target="../media/image192.png"/><Relationship Id="rId35" Type="http://schemas.openxmlformats.org/officeDocument/2006/relationships/image" Target="../media/image55.png"/><Relationship Id="rId12" Type="http://schemas.openxmlformats.org/officeDocument/2006/relationships/image" Target="../media/image170.png"/><Relationship Id="rId34" Type="http://schemas.openxmlformats.org/officeDocument/2006/relationships/image" Target="../media/image59.png"/><Relationship Id="rId15" Type="http://schemas.openxmlformats.org/officeDocument/2006/relationships/image" Target="../media/image179.png"/><Relationship Id="rId14" Type="http://schemas.openxmlformats.org/officeDocument/2006/relationships/image" Target="../media/image188.png"/><Relationship Id="rId17" Type="http://schemas.openxmlformats.org/officeDocument/2006/relationships/image" Target="../media/image252.png"/><Relationship Id="rId16" Type="http://schemas.openxmlformats.org/officeDocument/2006/relationships/image" Target="../media/image178.png"/><Relationship Id="rId19" Type="http://schemas.openxmlformats.org/officeDocument/2006/relationships/image" Target="../media/image29.png"/><Relationship Id="rId18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Relationship Id="rId5" Type="http://schemas.openxmlformats.org/officeDocument/2006/relationships/image" Target="../media/image37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11" Type="http://schemas.openxmlformats.org/officeDocument/2006/relationships/image" Target="../media/image68.png"/><Relationship Id="rId10" Type="http://schemas.openxmlformats.org/officeDocument/2006/relationships/image" Target="../media/image45.png"/><Relationship Id="rId13" Type="http://schemas.openxmlformats.org/officeDocument/2006/relationships/image" Target="../media/image48.png"/><Relationship Id="rId12" Type="http://schemas.openxmlformats.org/officeDocument/2006/relationships/image" Target="../media/image53.png"/><Relationship Id="rId15" Type="http://schemas.openxmlformats.org/officeDocument/2006/relationships/image" Target="../media/image47.png"/><Relationship Id="rId14" Type="http://schemas.openxmlformats.org/officeDocument/2006/relationships/image" Target="../media/image42.png"/><Relationship Id="rId17" Type="http://schemas.openxmlformats.org/officeDocument/2006/relationships/image" Target="../media/image66.png"/><Relationship Id="rId16" Type="http://schemas.openxmlformats.org/officeDocument/2006/relationships/image" Target="../media/image52.png"/><Relationship Id="rId19" Type="http://schemas.openxmlformats.org/officeDocument/2006/relationships/image" Target="../media/image59.png"/><Relationship Id="rId18" Type="http://schemas.openxmlformats.org/officeDocument/2006/relationships/image" Target="../media/image69.png"/></Relationships>
</file>

<file path=ppt/slides/_rels/slide12.xml.rels><?xml version="1.0" encoding="UTF-8" standalone="yes"?><Relationships xmlns="http://schemas.openxmlformats.org/package/2006/relationships"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Relationship Id="rId5" Type="http://schemas.openxmlformats.org/officeDocument/2006/relationships/image" Target="../media/image37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11" Type="http://schemas.openxmlformats.org/officeDocument/2006/relationships/image" Target="../media/image68.png"/><Relationship Id="rId10" Type="http://schemas.openxmlformats.org/officeDocument/2006/relationships/image" Target="../media/image45.png"/><Relationship Id="rId13" Type="http://schemas.openxmlformats.org/officeDocument/2006/relationships/image" Target="../media/image48.png"/><Relationship Id="rId12" Type="http://schemas.openxmlformats.org/officeDocument/2006/relationships/image" Target="../media/image53.png"/><Relationship Id="rId15" Type="http://schemas.openxmlformats.org/officeDocument/2006/relationships/image" Target="../media/image47.png"/><Relationship Id="rId14" Type="http://schemas.openxmlformats.org/officeDocument/2006/relationships/image" Target="../media/image42.png"/><Relationship Id="rId17" Type="http://schemas.openxmlformats.org/officeDocument/2006/relationships/image" Target="../media/image66.png"/><Relationship Id="rId16" Type="http://schemas.openxmlformats.org/officeDocument/2006/relationships/image" Target="../media/image52.png"/><Relationship Id="rId19" Type="http://schemas.openxmlformats.org/officeDocument/2006/relationships/image" Target="../media/image59.png"/><Relationship Id="rId18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60687"/>
            <a:ext cx="10754189" cy="11755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" name="Google Shape;1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630" y="2579563"/>
            <a:ext cx="10921467" cy="11136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" name="Google Shape;1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967857"/>
            <a:ext cx="8369924" cy="9748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9" name="Google Shape;1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07694" y="0"/>
            <a:ext cx="9640517" cy="9761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0" name="Google Shape;2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64095" y="8331423"/>
            <a:ext cx="1818783" cy="2273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1" name="Google Shape;21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84872" y="8331398"/>
            <a:ext cx="1977268" cy="24317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" name="Google Shape;22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201955" y="8229625"/>
            <a:ext cx="851155" cy="10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" name="Google Shape;23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164880" y="8229600"/>
            <a:ext cx="925318" cy="1138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4" name="Google Shape;24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201955" y="10109398"/>
            <a:ext cx="774797" cy="77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" name="Google Shape;25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139997" y="10109398"/>
            <a:ext cx="898712" cy="898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6" name="Google Shape;2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5644" y="1714723"/>
            <a:ext cx="1818783" cy="2273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7" name="Google Shape;2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6421" y="1714698"/>
            <a:ext cx="1977268" cy="24317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" name="Google Shape;28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93504" y="1612925"/>
            <a:ext cx="851155" cy="10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" name="Google Shape;2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56429" y="1612900"/>
            <a:ext cx="925318" cy="1138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0" name="Google Shape;30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793504" y="3492698"/>
            <a:ext cx="774797" cy="77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1" name="Google Shape;31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731546" y="3492698"/>
            <a:ext cx="898712" cy="89859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/>
          <p:nvPr/>
        </p:nvSpPr>
        <p:spPr>
          <a:xfrm>
            <a:off x="12193524" y="4229100"/>
            <a:ext cx="1088526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/>
          <p:nvPr/>
        </p:nvSpPr>
        <p:spPr>
          <a:xfrm>
            <a:off x="12193524" y="4229100"/>
            <a:ext cx="2565721" cy="1143000"/>
          </a:xfrm>
          <a:prstGeom prst="roundRect">
            <a:avLst>
              <a:gd fmla="val 8800" name="adj"/>
            </a:avLst>
          </a:prstGeom>
          <a:solidFill>
            <a:srgbClr val="FFCA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1"/>
          <p:cNvSpPr/>
          <p:nvPr/>
        </p:nvSpPr>
        <p:spPr>
          <a:xfrm>
            <a:off x="12506830" y="4381500"/>
            <a:ext cx="1939109" cy="1024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oppins Medium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HITCH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12193524" y="5676900"/>
            <a:ext cx="11494937" cy="3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0"/>
              <a:buFont typeface="Poppins SemiBold"/>
              <a:buNone/>
            </a:pPr>
            <a:r>
              <a:rPr b="0" i="0" lang="en-US" sz="144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Pitch Deck</a:t>
            </a:r>
            <a:endParaRPr b="0" i="0" sz="1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41" name="Google Shape;4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7048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/>
          <p:nvPr/>
        </p:nvSpPr>
        <p:spPr>
          <a:xfrm>
            <a:off x="1049998" y="7924800"/>
            <a:ext cx="22287052" cy="4910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Poppins SemiBold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Say goodbye to shallow swipes &amp; awkward messages—find real connections &amp; in-depth profiles!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A6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48" name="Google Shape;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14" y="5372100"/>
            <a:ext cx="3785073" cy="378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" name="Google Shape;4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714" y="5372100"/>
            <a:ext cx="3785073" cy="378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" name="Google Shape;5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8714" y="2946402"/>
            <a:ext cx="6668334" cy="107695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" name="Google Shape;5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9663" y="1088727"/>
            <a:ext cx="11981665" cy="12627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" name="Google Shape;5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4269" y="1856891"/>
            <a:ext cx="11981665" cy="1185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3" name="Google Shape;53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32417" y="1638250"/>
            <a:ext cx="5106267" cy="1043543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"/>
          <p:cNvSpPr/>
          <p:nvPr/>
        </p:nvSpPr>
        <p:spPr>
          <a:xfrm>
            <a:off x="10186673" y="1117600"/>
            <a:ext cx="13387473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Dating is Broken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10186673" y="3397250"/>
            <a:ext cx="1298102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10186673" y="3397250"/>
            <a:ext cx="2222778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#1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12574572" y="3892550"/>
            <a:ext cx="10779414" cy="1024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oppins SemiBold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Shallow profiles with little substance.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10186673" y="6242050"/>
            <a:ext cx="1298102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10186673" y="6242050"/>
            <a:ext cx="2222778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#2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12574572" y="6318250"/>
            <a:ext cx="10779414" cy="1862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oppins SemiBold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Awkward first messages that fizzle out.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10186673" y="9086850"/>
            <a:ext cx="1298102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/>
          <p:nvPr/>
        </p:nvSpPr>
        <p:spPr>
          <a:xfrm>
            <a:off x="10186673" y="9429750"/>
            <a:ext cx="2222778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#3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12574572" y="9086850"/>
            <a:ext cx="10779414" cy="2700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oppins SemiBold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Feeling like they're searching for a needle in a haystack: someone who truly clicks.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64" name="Google Shape;64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6168" y="10058636"/>
            <a:ext cx="1818783" cy="22732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5" name="Google Shape;65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945" y="10058598"/>
            <a:ext cx="1977268" cy="2431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6" name="Google Shape;66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984028" y="9956825"/>
            <a:ext cx="851155" cy="10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7" name="Google Shape;67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946952" y="9956800"/>
            <a:ext cx="925318" cy="1138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8" name="Google Shape;68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84028" y="11836598"/>
            <a:ext cx="774797" cy="77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69" name="Google Shape;69;p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922070" y="11836598"/>
            <a:ext cx="898712" cy="898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0" name="Google Shape;70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278010" y="343136"/>
            <a:ext cx="1818783" cy="22732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1" name="Google Shape;71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98786" y="343098"/>
            <a:ext cx="1977268" cy="2431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2" name="Google Shape;72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715869" y="241325"/>
            <a:ext cx="851155" cy="10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3" name="Google Shape;73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678794" y="241300"/>
            <a:ext cx="925318" cy="1138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4" name="Google Shape;74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715869" y="2121098"/>
            <a:ext cx="774797" cy="77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5" name="Google Shape;75;p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653912" y="2121098"/>
            <a:ext cx="898712" cy="898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6" name="Google Shape;76;p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0173972" y="3124200"/>
            <a:ext cx="13006426" cy="2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78" name="Google Shape;78;p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9" name="Google Shape;79;p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0" name="Google Shape;80;p3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3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82" name="Google Shape;82;p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9712256" y="12951594"/>
            <a:ext cx="287535" cy="289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3" name="Google Shape;83;p3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0114105" y="12947948"/>
            <a:ext cx="194406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4" name="Google Shape;84;p3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0346058" y="13001724"/>
            <a:ext cx="103982" cy="2388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5" name="Google Shape;85;p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0458611" y="13023106"/>
            <a:ext cx="215356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6" name="Google Shape;86;p3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0697956" y="12947948"/>
            <a:ext cx="223965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7" name="Google Shape;87;p3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20969899" y="13025611"/>
            <a:ext cx="39990" cy="215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8" name="Google Shape;88;p3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0965756" y="12952611"/>
            <a:ext cx="54180" cy="53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9" name="Google Shape;89;p3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1053824" y="13023106"/>
            <a:ext cx="20986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0" name="Google Shape;90;p3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1273844" y="12970917"/>
            <a:ext cx="143972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1" name="Google Shape;91;p3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2" name="Google Shape;92;p3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1889698" y="12993737"/>
            <a:ext cx="111982" cy="24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3" name="Google Shape;93;p3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22006195" y="13023106"/>
            <a:ext cx="22095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4" name="Google Shape;94;p3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2238321" y="13025611"/>
            <a:ext cx="296862" cy="21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5" name="Google Shape;95;p3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2545591" y="12970917"/>
            <a:ext cx="143960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96" name="Google Shape;96;p3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22729516" y="12947948"/>
            <a:ext cx="183962" cy="292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A6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02" name="Google Shape;1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14" y="4965700"/>
            <a:ext cx="3785073" cy="378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3" name="Google Shape;10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714" y="4965700"/>
            <a:ext cx="3785073" cy="378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4" name="Google Shape;10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18714" y="2946402"/>
            <a:ext cx="6668334" cy="107695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5" name="Google Shape;10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9663" y="1088727"/>
            <a:ext cx="11981665" cy="12627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6" name="Google Shape;10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4269" y="1856891"/>
            <a:ext cx="11981665" cy="1185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7" name="Google Shape;107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32417" y="1638250"/>
            <a:ext cx="5106267" cy="1043543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/>
          <p:nvPr/>
        </p:nvSpPr>
        <p:spPr>
          <a:xfrm>
            <a:off x="10186673" y="1117600"/>
            <a:ext cx="13387473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Designed for Compatibility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10186673" y="5283200"/>
            <a:ext cx="1298102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10186673" y="5626100"/>
            <a:ext cx="2222778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#1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12574572" y="5283200"/>
            <a:ext cx="10779414" cy="2700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oppins SemiBold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Our algorithm goes beyond looks, matching you with users who share your values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10186673" y="8305800"/>
            <a:ext cx="1298102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10186673" y="8305800"/>
            <a:ext cx="2222778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#2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12574572" y="8382000"/>
            <a:ext cx="10779414" cy="1862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oppins SemiBold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Create profiles that showcase who you truly are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10186673" y="10642600"/>
            <a:ext cx="1298102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10186673" y="10642600"/>
            <a:ext cx="2222778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#3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12574572" y="10718800"/>
            <a:ext cx="10779414" cy="1862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oppins SemiBold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Spark meaningful conversations from the get-go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118" name="Google Shape;118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6168" y="10058636"/>
            <a:ext cx="1818783" cy="22732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19" name="Google Shape;119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945" y="10058598"/>
            <a:ext cx="1977268" cy="2431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0" name="Google Shape;120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984028" y="9956825"/>
            <a:ext cx="851155" cy="10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1" name="Google Shape;121;p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946952" y="9956800"/>
            <a:ext cx="925318" cy="1138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2" name="Google Shape;122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84028" y="11836598"/>
            <a:ext cx="774797" cy="77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3" name="Google Shape;123;p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922070" y="11836598"/>
            <a:ext cx="898712" cy="898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4" name="Google Shape;124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278010" y="343136"/>
            <a:ext cx="1818783" cy="22732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5" name="Google Shape;125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98786" y="343098"/>
            <a:ext cx="1977268" cy="2431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6" name="Google Shape;126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715869" y="241325"/>
            <a:ext cx="851155" cy="10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7" name="Google Shape;127;p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678794" y="241300"/>
            <a:ext cx="925318" cy="1138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8" name="Google Shape;128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715869" y="2121098"/>
            <a:ext cx="774797" cy="77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9" name="Google Shape;129;p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653912" y="2121098"/>
            <a:ext cx="898712" cy="898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0" name="Google Shape;130;p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0173972" y="5010150"/>
            <a:ext cx="13006426" cy="2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132" name="Google Shape;132;p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3" name="Google Shape;133;p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4" name="Google Shape;134;p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136" name="Google Shape;136;p4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9712256" y="12951594"/>
            <a:ext cx="287535" cy="289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7" name="Google Shape;137;p4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0114105" y="12947948"/>
            <a:ext cx="194406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8" name="Google Shape;138;p4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0346058" y="13001724"/>
            <a:ext cx="103982" cy="2388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9" name="Google Shape;139;p4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0458611" y="13023106"/>
            <a:ext cx="215356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0" name="Google Shape;140;p4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0697956" y="12947948"/>
            <a:ext cx="223965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1" name="Google Shape;141;p4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20969899" y="13025611"/>
            <a:ext cx="39990" cy="215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2" name="Google Shape;142;p4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0965756" y="12952611"/>
            <a:ext cx="54180" cy="53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3" name="Google Shape;143;p4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1053824" y="13023106"/>
            <a:ext cx="20986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4" name="Google Shape;144;p4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1273844" y="12970917"/>
            <a:ext cx="143972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5" name="Google Shape;145;p4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6" name="Google Shape;146;p4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1889698" y="12993737"/>
            <a:ext cx="111982" cy="24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7" name="Google Shape;147;p4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22006195" y="13023106"/>
            <a:ext cx="22095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8" name="Google Shape;148;p4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2238321" y="13025611"/>
            <a:ext cx="296862" cy="21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9" name="Google Shape;149;p4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2545591" y="12970917"/>
            <a:ext cx="143960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50" name="Google Shape;150;p4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22729516" y="12947948"/>
            <a:ext cx="183962" cy="292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609" y="0"/>
            <a:ext cx="21021128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5"/>
          <p:cNvSpPr/>
          <p:nvPr/>
        </p:nvSpPr>
        <p:spPr>
          <a:xfrm>
            <a:off x="1219352" y="1219200"/>
            <a:ext cx="9132441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Target Market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158" name="Google Shape;15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9352" y="3505200"/>
            <a:ext cx="5334667" cy="899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59" name="Google Shape;15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857" y="3505200"/>
            <a:ext cx="5334667" cy="899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60" name="Google Shape;16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498362" y="3505200"/>
            <a:ext cx="5334667" cy="899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61" name="Google Shape;161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37867" y="3505200"/>
            <a:ext cx="5334667" cy="899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62" name="Google Shape;162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01200" y="3810000"/>
            <a:ext cx="1498787" cy="2197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63" name="Google Shape;163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440705" y="3810000"/>
            <a:ext cx="1498787" cy="2197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64" name="Google Shape;164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6080210" y="3810000"/>
            <a:ext cx="1498787" cy="2197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65" name="Google Shape;165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1719715" y="3810000"/>
            <a:ext cx="1498787" cy="219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/>
          <p:nvPr/>
        </p:nvSpPr>
        <p:spPr>
          <a:xfrm>
            <a:off x="1524191" y="10363200"/>
            <a:ext cx="4826603" cy="19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A61"/>
              </a:buClr>
              <a:buSzPts val="2400"/>
              <a:buFont typeface="Poppins SemiBold"/>
              <a:buNone/>
            </a:pPr>
            <a:r>
              <a:rPr b="0" i="0" lang="en-US" sz="2400" u="none" cap="none" strike="noStrike">
                <a:solidFill>
                  <a:srgbClr val="FFCA6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Ambitious Go-Getters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- Driven professionals seeking genuine connections amid busy careers.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7163695" y="10363200"/>
            <a:ext cx="4826603" cy="19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8AC3D"/>
              </a:buClr>
              <a:buSzPts val="2400"/>
              <a:buFont typeface="Poppins SemiBold"/>
              <a:buNone/>
            </a:pPr>
            <a:r>
              <a:rPr b="0" i="0" lang="en-US" sz="2400" u="none" cap="none" strike="noStrike">
                <a:solidFill>
                  <a:srgbClr val="B8AC3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Passionate Explorers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- Curious individuals with diverse interests looking for partners to share passions.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12803200" y="10363200"/>
            <a:ext cx="4826603" cy="19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97D0"/>
              </a:buClr>
              <a:buSzPts val="2400"/>
              <a:buFont typeface="Poppins SemiBold"/>
              <a:buNone/>
            </a:pPr>
            <a:r>
              <a:rPr b="0" i="0" lang="en-US" sz="2400" u="none" cap="none" strike="noStrike">
                <a:solidFill>
                  <a:srgbClr val="FF97D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Adventurous Spirits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-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 SemiBold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Free-spirited thrill-seekers seeking partners to journey through life's adventures.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18442705" y="10363200"/>
            <a:ext cx="4826603" cy="19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1F3FF"/>
              </a:buClr>
              <a:buSzPts val="2400"/>
              <a:buFont typeface="Poppins SemiBold"/>
              <a:buNone/>
            </a:pPr>
            <a:r>
              <a:rPr b="0" i="0" lang="en-US" sz="2400" u="none" cap="none" strike="noStrike">
                <a:solidFill>
                  <a:srgbClr val="41F3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Mindful Seekers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- Introspective individuals valuing personal growth and deep, meaningful bonds.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171" name="Google Shape;171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2" name="Google Shape;172;p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3" name="Google Shape;173;p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5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175" name="Google Shape;175;p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9712256" y="12951594"/>
            <a:ext cx="287535" cy="289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6" name="Google Shape;176;p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0114105" y="12947948"/>
            <a:ext cx="194406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7" name="Google Shape;177;p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0346058" y="13001724"/>
            <a:ext cx="103982" cy="2388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8" name="Google Shape;178;p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0458611" y="13023106"/>
            <a:ext cx="215356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79" name="Google Shape;179;p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0697956" y="12947948"/>
            <a:ext cx="223965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0" name="Google Shape;180;p5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0969899" y="13025611"/>
            <a:ext cx="39990" cy="215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1" name="Google Shape;181;p5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0965756" y="12952611"/>
            <a:ext cx="54180" cy="53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2" name="Google Shape;182;p5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1053824" y="13023106"/>
            <a:ext cx="20986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3" name="Google Shape;183;p5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1273844" y="12970917"/>
            <a:ext cx="143972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4" name="Google Shape;184;p5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5" name="Google Shape;185;p5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1889698" y="12993737"/>
            <a:ext cx="111982" cy="24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6" name="Google Shape;186;p5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2006195" y="13023106"/>
            <a:ext cx="22095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7" name="Google Shape;187;p5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2238321" y="13025611"/>
            <a:ext cx="296862" cy="21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8" name="Google Shape;188;p5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2545591" y="12970917"/>
            <a:ext cx="143960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9" name="Google Shape;189;p5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2729516" y="12947948"/>
            <a:ext cx="183962" cy="292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"/>
          <p:cNvSpPr/>
          <p:nvPr/>
        </p:nvSpPr>
        <p:spPr>
          <a:xfrm>
            <a:off x="1219352" y="1219200"/>
            <a:ext cx="7811476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Product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196" name="Google Shape;1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7313" y="3073350"/>
            <a:ext cx="4463146" cy="91210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97" name="Google Shape;19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5267" y="3073400"/>
            <a:ext cx="4463120" cy="912105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6"/>
          <p:cNvSpPr/>
          <p:nvPr/>
        </p:nvSpPr>
        <p:spPr>
          <a:xfrm>
            <a:off x="13146143" y="3149600"/>
            <a:ext cx="11240905" cy="90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6"/>
          <p:cNvSpPr/>
          <p:nvPr/>
        </p:nvSpPr>
        <p:spPr>
          <a:xfrm>
            <a:off x="13146143" y="3149600"/>
            <a:ext cx="11240905" cy="2108200"/>
          </a:xfrm>
          <a:prstGeom prst="rect">
            <a:avLst/>
          </a:prstGeom>
          <a:solidFill>
            <a:srgbClr val="FFCA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6"/>
          <p:cNvSpPr/>
          <p:nvPr/>
        </p:nvSpPr>
        <p:spPr>
          <a:xfrm>
            <a:off x="14365495" y="3392401"/>
            <a:ext cx="1610095" cy="162259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"/>
          <p:cNvSpPr/>
          <p:nvPr/>
        </p:nvSpPr>
        <p:spPr>
          <a:xfrm>
            <a:off x="14560869" y="3473450"/>
            <a:ext cx="1543580" cy="1784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58"/>
              <a:buFont typeface="Poppins SemiBold"/>
              <a:buNone/>
            </a:pPr>
            <a:r>
              <a:rPr b="0" i="0" lang="en-US" sz="7658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#1</a:t>
            </a:r>
            <a:endParaRPr b="0" i="0" sz="765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16991722" y="3251200"/>
            <a:ext cx="6387671" cy="2116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Poppins SemiBold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Find Your True Vibe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13146143" y="5461000"/>
            <a:ext cx="11240905" cy="2108200"/>
          </a:xfrm>
          <a:prstGeom prst="rect">
            <a:avLst/>
          </a:prstGeom>
          <a:solidFill>
            <a:srgbClr val="FF97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"/>
          <p:cNvSpPr/>
          <p:nvPr/>
        </p:nvSpPr>
        <p:spPr>
          <a:xfrm>
            <a:off x="14365495" y="5703801"/>
            <a:ext cx="1610095" cy="162259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6"/>
          <p:cNvSpPr/>
          <p:nvPr/>
        </p:nvSpPr>
        <p:spPr>
          <a:xfrm>
            <a:off x="14459256" y="5784850"/>
            <a:ext cx="1746806" cy="1784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58"/>
              <a:buFont typeface="Poppins SemiBold"/>
              <a:buNone/>
            </a:pPr>
            <a:r>
              <a:rPr b="0" i="0" lang="en-US" sz="7658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#2</a:t>
            </a:r>
            <a:endParaRPr b="0" i="0" sz="765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16991722" y="5562600"/>
            <a:ext cx="6387671" cy="2116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Poppins SemiBold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Be Authentic Vibe Authentic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13146143" y="7772400"/>
            <a:ext cx="11240905" cy="2108200"/>
          </a:xfrm>
          <a:prstGeom prst="rect">
            <a:avLst/>
          </a:prstGeom>
          <a:solidFill>
            <a:srgbClr val="41F3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6"/>
          <p:cNvSpPr/>
          <p:nvPr/>
        </p:nvSpPr>
        <p:spPr>
          <a:xfrm>
            <a:off x="14365495" y="8015201"/>
            <a:ext cx="1610095" cy="162259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"/>
          <p:cNvSpPr/>
          <p:nvPr/>
        </p:nvSpPr>
        <p:spPr>
          <a:xfrm>
            <a:off x="14446555" y="8096250"/>
            <a:ext cx="1772209" cy="1784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58"/>
              <a:buFont typeface="Poppins SemiBold"/>
              <a:buNone/>
            </a:pPr>
            <a:r>
              <a:rPr b="0" i="0" lang="en-US" sz="7658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#3</a:t>
            </a:r>
            <a:endParaRPr b="0" i="0" sz="765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16991722" y="7874000"/>
            <a:ext cx="6387671" cy="2116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Poppins SemiBold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 More Awkward Intros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13146143" y="10083800"/>
            <a:ext cx="11240905" cy="2108200"/>
          </a:xfrm>
          <a:prstGeom prst="rect">
            <a:avLst/>
          </a:prstGeom>
          <a:solidFill>
            <a:srgbClr val="FFA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"/>
          <p:cNvSpPr/>
          <p:nvPr/>
        </p:nvSpPr>
        <p:spPr>
          <a:xfrm>
            <a:off x="14365495" y="10326601"/>
            <a:ext cx="1610095" cy="162259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6"/>
          <p:cNvSpPr/>
          <p:nvPr/>
        </p:nvSpPr>
        <p:spPr>
          <a:xfrm>
            <a:off x="14414801" y="10407650"/>
            <a:ext cx="1835717" cy="1784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58"/>
              <a:buFont typeface="Poppins SemiBold"/>
              <a:buNone/>
            </a:pPr>
            <a:r>
              <a:rPr b="0" i="0" lang="en-US" sz="7658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#4</a:t>
            </a:r>
            <a:endParaRPr b="0" i="0" sz="765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16991722" y="10185400"/>
            <a:ext cx="6387671" cy="2116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Poppins SemiBold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 from Anywhere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216" name="Google Shape;21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17" name="Google Shape;21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18" name="Google Shape;218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6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220" name="Google Shape;220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712256" y="12951594"/>
            <a:ext cx="287535" cy="289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1" name="Google Shape;221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114105" y="12947948"/>
            <a:ext cx="194406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2" name="Google Shape;222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346058" y="13001724"/>
            <a:ext cx="103982" cy="2388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3" name="Google Shape;223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0458611" y="13023106"/>
            <a:ext cx="215356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4" name="Google Shape;224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0697956" y="12947948"/>
            <a:ext cx="223965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5" name="Google Shape;225;p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0969899" y="13025611"/>
            <a:ext cx="39990" cy="215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6" name="Google Shape;226;p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0965756" y="12952611"/>
            <a:ext cx="54180" cy="53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7" name="Google Shape;227;p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1053824" y="13023106"/>
            <a:ext cx="20986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8" name="Google Shape;228;p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1273844" y="12970917"/>
            <a:ext cx="143972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29" name="Google Shape;229;p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0" name="Google Shape;230;p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1889698" y="12993737"/>
            <a:ext cx="111982" cy="24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1" name="Google Shape;231;p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2006195" y="13023106"/>
            <a:ext cx="22095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2" name="Google Shape;232;p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2238321" y="13025611"/>
            <a:ext cx="296862" cy="21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3" name="Google Shape;233;p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2545591" y="12970917"/>
            <a:ext cx="143960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4" name="Google Shape;234;p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2729516" y="12947948"/>
            <a:ext cx="183962" cy="292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"/>
          <p:cNvSpPr/>
          <p:nvPr/>
        </p:nvSpPr>
        <p:spPr>
          <a:xfrm>
            <a:off x="1219352" y="1219200"/>
            <a:ext cx="5563295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Traction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1219352" y="4051300"/>
            <a:ext cx="4890111" cy="24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7"/>
          <p:cNvSpPr/>
          <p:nvPr/>
        </p:nvSpPr>
        <p:spPr>
          <a:xfrm>
            <a:off x="1219352" y="4051300"/>
            <a:ext cx="2489511" cy="1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1F3FF"/>
              </a:buClr>
              <a:buSzPts val="8400"/>
              <a:buFont typeface="Poppins Medium"/>
              <a:buNone/>
            </a:pPr>
            <a:r>
              <a:rPr b="0" i="0" lang="en-US" sz="8400" u="none" cap="none" strike="noStrike">
                <a:solidFill>
                  <a:srgbClr val="41F3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70%</a:t>
            </a:r>
            <a:endParaRPr b="0" i="0" sz="8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1219352" y="5753100"/>
            <a:ext cx="5059466" cy="931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oppins Light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User Retention Rate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7316114" y="4051300"/>
            <a:ext cx="3861283" cy="24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7"/>
          <p:cNvSpPr/>
          <p:nvPr/>
        </p:nvSpPr>
        <p:spPr>
          <a:xfrm>
            <a:off x="7316114" y="4051300"/>
            <a:ext cx="3226203" cy="1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97D0"/>
              </a:buClr>
              <a:buSzPts val="8400"/>
              <a:buFont typeface="Poppins Medium"/>
              <a:buNone/>
            </a:pPr>
            <a:r>
              <a:rPr b="0" i="0" lang="en-US" sz="8400" u="none" cap="none" strike="noStrike">
                <a:solidFill>
                  <a:srgbClr val="FF97D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4.8/5</a:t>
            </a:r>
            <a:endParaRPr b="0" i="0" sz="8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7"/>
          <p:cNvSpPr/>
          <p:nvPr/>
        </p:nvSpPr>
        <p:spPr>
          <a:xfrm>
            <a:off x="7316114" y="5753100"/>
            <a:ext cx="4030637" cy="931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oppins Light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Average Rating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7"/>
          <p:cNvSpPr/>
          <p:nvPr/>
        </p:nvSpPr>
        <p:spPr>
          <a:xfrm>
            <a:off x="1219352" y="9131300"/>
            <a:ext cx="4382048" cy="24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7"/>
          <p:cNvSpPr/>
          <p:nvPr/>
        </p:nvSpPr>
        <p:spPr>
          <a:xfrm>
            <a:off x="1219352" y="9131300"/>
            <a:ext cx="2400600" cy="1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AC71"/>
              </a:buClr>
              <a:buSzPts val="8400"/>
              <a:buFont typeface="Poppins Medium"/>
              <a:buNone/>
            </a:pPr>
            <a:r>
              <a:rPr b="0" i="0" lang="en-US" sz="8400" u="none" cap="none" strike="noStrike">
                <a:solidFill>
                  <a:srgbClr val="FFAC7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50K</a:t>
            </a:r>
            <a:endParaRPr b="0" i="0" sz="8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1219352" y="10833100"/>
            <a:ext cx="4551402" cy="931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oppins Light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Daily Active Users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7"/>
          <p:cNvSpPr/>
          <p:nvPr/>
        </p:nvSpPr>
        <p:spPr>
          <a:xfrm>
            <a:off x="7316114" y="9131300"/>
            <a:ext cx="4496362" cy="24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7"/>
          <p:cNvSpPr/>
          <p:nvPr/>
        </p:nvSpPr>
        <p:spPr>
          <a:xfrm>
            <a:off x="7316114" y="9131300"/>
            <a:ext cx="2565721" cy="1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8400"/>
              <a:buFont typeface="Poppins Medium"/>
              <a:buNone/>
            </a:pPr>
            <a:r>
              <a:rPr b="0" i="0" lang="en-US" sz="8400" u="none" cap="none" strike="noStrike">
                <a:solidFill>
                  <a:srgbClr val="7D7A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85%</a:t>
            </a:r>
            <a:endParaRPr b="0" i="0" sz="8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7316114" y="10833100"/>
            <a:ext cx="4665716" cy="931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oppins Light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Positive Feedback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253" name="Google Shape;2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7273" y="0"/>
            <a:ext cx="11799775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4" name="Google Shape;2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00400" y="9755287"/>
            <a:ext cx="8941918" cy="11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5" name="Google Shape;25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00400" y="8853587"/>
            <a:ext cx="8941918" cy="11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6" name="Google Shape;25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00400" y="7939187"/>
            <a:ext cx="8941918" cy="11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7" name="Google Shape;25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00400" y="7037487"/>
            <a:ext cx="8941918" cy="11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8" name="Google Shape;25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00400" y="6135787"/>
            <a:ext cx="8941918" cy="11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9" name="Google Shape;25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00400" y="5234087"/>
            <a:ext cx="8941918" cy="11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60" name="Google Shape;26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00400" y="4332387"/>
            <a:ext cx="8941918" cy="11013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7"/>
          <p:cNvSpPr/>
          <p:nvPr/>
        </p:nvSpPr>
        <p:spPr>
          <a:xfrm>
            <a:off x="14284324" y="9873729"/>
            <a:ext cx="644708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Jan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7"/>
          <p:cNvSpPr/>
          <p:nvPr/>
        </p:nvSpPr>
        <p:spPr>
          <a:xfrm>
            <a:off x="13711534" y="9518873"/>
            <a:ext cx="377974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10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13611925" y="8615325"/>
            <a:ext cx="454184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20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13606697" y="7712354"/>
            <a:ext cx="454184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30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7"/>
          <p:cNvSpPr/>
          <p:nvPr/>
        </p:nvSpPr>
        <p:spPr>
          <a:xfrm>
            <a:off x="13606498" y="6809073"/>
            <a:ext cx="466886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40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/>
          <p:nvPr/>
        </p:nvSpPr>
        <p:spPr>
          <a:xfrm>
            <a:off x="13600538" y="5905940"/>
            <a:ext cx="466886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50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13617283" y="5002095"/>
            <a:ext cx="466886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60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/>
          <p:nvPr/>
        </p:nvSpPr>
        <p:spPr>
          <a:xfrm>
            <a:off x="13630016" y="4099285"/>
            <a:ext cx="441482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70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7"/>
          <p:cNvSpPr/>
          <p:nvPr/>
        </p:nvSpPr>
        <p:spPr>
          <a:xfrm>
            <a:off x="15918685" y="9875056"/>
            <a:ext cx="657409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Mar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7"/>
          <p:cNvSpPr/>
          <p:nvPr/>
        </p:nvSpPr>
        <p:spPr>
          <a:xfrm>
            <a:off x="17596826" y="9911854"/>
            <a:ext cx="708216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May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7"/>
          <p:cNvSpPr/>
          <p:nvPr/>
        </p:nvSpPr>
        <p:spPr>
          <a:xfrm>
            <a:off x="19308483" y="9867813"/>
            <a:ext cx="504990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Jul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7"/>
          <p:cNvSpPr/>
          <p:nvPr/>
        </p:nvSpPr>
        <p:spPr>
          <a:xfrm>
            <a:off x="20839874" y="9909491"/>
            <a:ext cx="657409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Sep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7"/>
          <p:cNvSpPr/>
          <p:nvPr/>
        </p:nvSpPr>
        <p:spPr>
          <a:xfrm>
            <a:off x="22519963" y="9873729"/>
            <a:ext cx="682812" cy="568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655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7"/>
              <a:buFont typeface="Poppins Light"/>
              <a:buNone/>
            </a:pPr>
            <a:r>
              <a:rPr b="0" i="0" lang="en-US" sz="2327" u="none" cap="none" strike="noStrik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Dec</a:t>
            </a:r>
            <a:endParaRPr b="0" i="0" sz="23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"/>
          <p:cNvSpPr/>
          <p:nvPr/>
        </p:nvSpPr>
        <p:spPr>
          <a:xfrm>
            <a:off x="15651045" y="2678181"/>
            <a:ext cx="4868942" cy="639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10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Poppins Medium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User Growth Chart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7"/>
          <p:cNvSpPr/>
          <p:nvPr/>
        </p:nvSpPr>
        <p:spPr>
          <a:xfrm>
            <a:off x="17274329" y="10542346"/>
            <a:ext cx="1507647" cy="593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23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Poppins Medium"/>
              <a:buNone/>
            </a:pPr>
            <a:r>
              <a:rPr b="0" i="0" lang="en-US" sz="2909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Months</a:t>
            </a:r>
            <a:endParaRPr b="0" i="0" sz="290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7"/>
          <p:cNvSpPr/>
          <p:nvPr/>
        </p:nvSpPr>
        <p:spPr>
          <a:xfrm rot="-5400000">
            <a:off x="11541975" y="6623205"/>
            <a:ext cx="3260466" cy="593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23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Poppins Medium"/>
              <a:buNone/>
            </a:pPr>
            <a:r>
              <a:rPr b="0" i="0" lang="en-US" sz="2909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Number Of Users</a:t>
            </a:r>
            <a:endParaRPr b="0" i="0" sz="290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277" name="Google Shape;27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168621" y="4298950"/>
            <a:ext cx="8992724" cy="54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7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279" name="Google Shape;27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0" name="Google Shape;28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1" name="Google Shape;281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7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283" name="Google Shape;283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9712256" y="12951594"/>
            <a:ext cx="287535" cy="289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4" name="Google Shape;284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114105" y="12947948"/>
            <a:ext cx="194406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5" name="Google Shape;285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0346058" y="13001724"/>
            <a:ext cx="103982" cy="2388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6" name="Google Shape;286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0458611" y="13023106"/>
            <a:ext cx="215356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7" name="Google Shape;287;p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0697956" y="12947948"/>
            <a:ext cx="223965" cy="29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8" name="Google Shape;288;p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0969899" y="13025611"/>
            <a:ext cx="39990" cy="215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9" name="Google Shape;289;p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0965756" y="12952611"/>
            <a:ext cx="54180" cy="535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0" name="Google Shape;290;p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1053824" y="13023106"/>
            <a:ext cx="20986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1" name="Google Shape;291;p7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1273844" y="12970917"/>
            <a:ext cx="143972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2" name="Google Shape;292;p7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3" name="Google Shape;293;p7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1889698" y="12993737"/>
            <a:ext cx="111982" cy="24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4" name="Google Shape;294;p7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2006195" y="13023106"/>
            <a:ext cx="22095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5" name="Google Shape;295;p7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2238321" y="13025611"/>
            <a:ext cx="296862" cy="218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6" name="Google Shape;296;p7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2545591" y="12970917"/>
            <a:ext cx="143960" cy="269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97" name="Google Shape;297;p7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2729516" y="12947948"/>
            <a:ext cx="183962" cy="292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A61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303" name="Google Shape;30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7048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8"/>
          <p:cNvSpPr/>
          <p:nvPr/>
        </p:nvSpPr>
        <p:spPr>
          <a:xfrm>
            <a:off x="1219352" y="1219200"/>
            <a:ext cx="13082635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Competitor Analysis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8"/>
          <p:cNvSpPr/>
          <p:nvPr/>
        </p:nvSpPr>
        <p:spPr>
          <a:xfrm>
            <a:off x="4128016" y="3236367"/>
            <a:ext cx="16133984" cy="8984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8"/>
          <p:cNvSpPr/>
          <p:nvPr/>
        </p:nvSpPr>
        <p:spPr>
          <a:xfrm>
            <a:off x="4128016" y="11464044"/>
            <a:ext cx="15651813" cy="881029"/>
          </a:xfrm>
          <a:prstGeom prst="rect">
            <a:avLst/>
          </a:prstGeom>
          <a:solidFill>
            <a:srgbClr val="FF97D0">
              <a:alpha val="2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8"/>
          <p:cNvSpPr/>
          <p:nvPr/>
        </p:nvSpPr>
        <p:spPr>
          <a:xfrm>
            <a:off x="7022068" y="3236367"/>
            <a:ext cx="13239932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8"/>
          <p:cNvSpPr/>
          <p:nvPr/>
        </p:nvSpPr>
        <p:spPr>
          <a:xfrm>
            <a:off x="6959107" y="3236367"/>
            <a:ext cx="3435905" cy="1192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Compatibility Matching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8"/>
          <p:cNvSpPr/>
          <p:nvPr/>
        </p:nvSpPr>
        <p:spPr>
          <a:xfrm>
            <a:off x="10269086" y="3503067"/>
            <a:ext cx="3435905" cy="659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In-depth Profiles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8"/>
          <p:cNvSpPr/>
          <p:nvPr/>
        </p:nvSpPr>
        <p:spPr>
          <a:xfrm>
            <a:off x="13579078" y="3236367"/>
            <a:ext cx="3435905" cy="1192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Conversation Starters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8"/>
          <p:cNvSpPr/>
          <p:nvPr/>
        </p:nvSpPr>
        <p:spPr>
          <a:xfrm>
            <a:off x="16889057" y="3236367"/>
            <a:ext cx="3435905" cy="1192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Integrated Chat Videos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"/>
          <p:cNvSpPr/>
          <p:nvPr/>
        </p:nvSpPr>
        <p:spPr>
          <a:xfrm>
            <a:off x="4128016" y="4890294"/>
            <a:ext cx="16133984" cy="7330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8"/>
          <p:cNvSpPr/>
          <p:nvPr/>
        </p:nvSpPr>
        <p:spPr>
          <a:xfrm>
            <a:off x="4128016" y="4890294"/>
            <a:ext cx="2898484" cy="7330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8"/>
          <p:cNvSpPr/>
          <p:nvPr/>
        </p:nvSpPr>
        <p:spPr>
          <a:xfrm>
            <a:off x="4065055" y="4985544"/>
            <a:ext cx="3024405" cy="659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Competitor A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"/>
          <p:cNvSpPr/>
          <p:nvPr/>
        </p:nvSpPr>
        <p:spPr>
          <a:xfrm>
            <a:off x="4065055" y="6637275"/>
            <a:ext cx="3024405" cy="659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Competitor B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8"/>
          <p:cNvSpPr/>
          <p:nvPr/>
        </p:nvSpPr>
        <p:spPr>
          <a:xfrm>
            <a:off x="4065055" y="8289013"/>
            <a:ext cx="3024405" cy="659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Competitor C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8"/>
          <p:cNvSpPr/>
          <p:nvPr/>
        </p:nvSpPr>
        <p:spPr>
          <a:xfrm>
            <a:off x="4065055" y="9940745"/>
            <a:ext cx="3024405" cy="659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4"/>
              <a:buFont typeface="Poppins Medium"/>
              <a:buNone/>
            </a:pPr>
            <a:r>
              <a:rPr b="0" i="0" lang="en-US" sz="2974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Competitor D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8"/>
          <p:cNvSpPr/>
          <p:nvPr/>
        </p:nvSpPr>
        <p:spPr>
          <a:xfrm>
            <a:off x="4065055" y="11592483"/>
            <a:ext cx="3024405" cy="659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FB53AE"/>
              </a:buClr>
              <a:buSzPts val="2974"/>
              <a:buFont typeface="Poppins SemiBold"/>
              <a:buNone/>
            </a:pPr>
            <a:r>
              <a:rPr b="0" i="0" lang="en-US" sz="2974" u="none" cap="none" strike="noStrike">
                <a:solidFill>
                  <a:srgbClr val="FB53A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Hitch</a:t>
            </a:r>
            <a:endParaRPr b="0" i="0" sz="297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8"/>
          <p:cNvSpPr/>
          <p:nvPr/>
        </p:nvSpPr>
        <p:spPr>
          <a:xfrm>
            <a:off x="7026496" y="4890294"/>
            <a:ext cx="3194081" cy="7330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8"/>
          <p:cNvSpPr/>
          <p:nvPr/>
        </p:nvSpPr>
        <p:spPr>
          <a:xfrm>
            <a:off x="6958865" y="4890294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6958865" y="658012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F6B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/>
          <p:nvPr/>
        </p:nvSpPr>
        <p:spPr>
          <a:xfrm>
            <a:off x="6958865" y="826996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8"/>
          <p:cNvSpPr/>
          <p:nvPr/>
        </p:nvSpPr>
        <p:spPr>
          <a:xfrm>
            <a:off x="6958865" y="995979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F6B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8"/>
          <p:cNvSpPr/>
          <p:nvPr/>
        </p:nvSpPr>
        <p:spPr>
          <a:xfrm>
            <a:off x="6958865" y="1164963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B53AE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B53A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8"/>
          <p:cNvSpPr/>
          <p:nvPr/>
        </p:nvSpPr>
        <p:spPr>
          <a:xfrm>
            <a:off x="10220585" y="4890294"/>
            <a:ext cx="3194081" cy="7330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8"/>
          <p:cNvSpPr/>
          <p:nvPr/>
        </p:nvSpPr>
        <p:spPr>
          <a:xfrm>
            <a:off x="10152954" y="4890294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F6B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8"/>
          <p:cNvSpPr/>
          <p:nvPr/>
        </p:nvSpPr>
        <p:spPr>
          <a:xfrm>
            <a:off x="10152954" y="658012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8"/>
          <p:cNvSpPr/>
          <p:nvPr/>
        </p:nvSpPr>
        <p:spPr>
          <a:xfrm>
            <a:off x="10152954" y="826996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8"/>
          <p:cNvSpPr/>
          <p:nvPr/>
        </p:nvSpPr>
        <p:spPr>
          <a:xfrm>
            <a:off x="10152954" y="995979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8"/>
          <p:cNvSpPr/>
          <p:nvPr/>
        </p:nvSpPr>
        <p:spPr>
          <a:xfrm>
            <a:off x="10152954" y="1164963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B53AE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B53A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8"/>
          <p:cNvSpPr/>
          <p:nvPr/>
        </p:nvSpPr>
        <p:spPr>
          <a:xfrm>
            <a:off x="13414663" y="4890294"/>
            <a:ext cx="3194081" cy="7330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8"/>
          <p:cNvSpPr/>
          <p:nvPr/>
        </p:nvSpPr>
        <p:spPr>
          <a:xfrm>
            <a:off x="13347031" y="4890294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F6B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8"/>
          <p:cNvSpPr/>
          <p:nvPr/>
        </p:nvSpPr>
        <p:spPr>
          <a:xfrm>
            <a:off x="13347031" y="658012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8"/>
          <p:cNvSpPr/>
          <p:nvPr/>
        </p:nvSpPr>
        <p:spPr>
          <a:xfrm>
            <a:off x="13347031" y="826996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F6B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8"/>
          <p:cNvSpPr/>
          <p:nvPr/>
        </p:nvSpPr>
        <p:spPr>
          <a:xfrm>
            <a:off x="13347031" y="995979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F6B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8"/>
          <p:cNvSpPr/>
          <p:nvPr/>
        </p:nvSpPr>
        <p:spPr>
          <a:xfrm>
            <a:off x="13347031" y="1164963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B53AE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B53A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8"/>
          <p:cNvSpPr/>
          <p:nvPr/>
        </p:nvSpPr>
        <p:spPr>
          <a:xfrm>
            <a:off x="16608740" y="4890294"/>
            <a:ext cx="3194081" cy="7330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8"/>
          <p:cNvSpPr/>
          <p:nvPr/>
        </p:nvSpPr>
        <p:spPr>
          <a:xfrm>
            <a:off x="16541108" y="4890294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8"/>
          <p:cNvSpPr/>
          <p:nvPr/>
        </p:nvSpPr>
        <p:spPr>
          <a:xfrm>
            <a:off x="16541108" y="658012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F6B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8"/>
          <p:cNvSpPr/>
          <p:nvPr/>
        </p:nvSpPr>
        <p:spPr>
          <a:xfrm>
            <a:off x="16541108" y="826996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8"/>
          <p:cNvSpPr/>
          <p:nvPr/>
        </p:nvSpPr>
        <p:spPr>
          <a:xfrm>
            <a:off x="16541108" y="9959795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7D7AFF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8"/>
          <p:cNvSpPr/>
          <p:nvPr/>
        </p:nvSpPr>
        <p:spPr>
          <a:xfrm>
            <a:off x="16541108" y="11649633"/>
            <a:ext cx="3329344" cy="706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B53AE"/>
              </a:buClr>
              <a:buSzPts val="3195"/>
              <a:buFont typeface="Poppins SemiBold"/>
              <a:buNone/>
            </a:pPr>
            <a:r>
              <a:rPr b="0" i="0" lang="en-US" sz="3195" u="none" cap="none" strike="noStrike">
                <a:solidFill>
                  <a:srgbClr val="FB53A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Yes</a:t>
            </a:r>
            <a:endParaRPr b="0" i="0" sz="31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343" name="Google Shape;34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38667" y="2296802"/>
            <a:ext cx="1100052" cy="13749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44" name="Google Shape;34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290751" y="2296778"/>
            <a:ext cx="1195909" cy="1470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45" name="Google Shape;34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208329" y="2235212"/>
            <a:ext cx="514799" cy="6434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46" name="Google Shape;346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185903" y="2235200"/>
            <a:ext cx="559664" cy="6883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47" name="Google Shape;347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208329" y="3372160"/>
            <a:ext cx="468619" cy="4685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48" name="Google Shape;348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2170857" y="3372160"/>
            <a:ext cx="543563" cy="543508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350" name="Google Shape;350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1" name="Google Shape;351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2" name="Google Shape;352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8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354" name="Google Shape;354;p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712256" y="12951588"/>
            <a:ext cx="287535" cy="289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5" name="Google Shape;355;p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0114105" y="12947948"/>
            <a:ext cx="194406" cy="29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6" name="Google Shape;356;p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0346058" y="13001724"/>
            <a:ext cx="103982" cy="2388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7" name="Google Shape;357;p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0458611" y="13023106"/>
            <a:ext cx="215356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8" name="Google Shape;358;p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0697956" y="12947948"/>
            <a:ext cx="223965" cy="29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9" name="Google Shape;359;p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0969899" y="13025611"/>
            <a:ext cx="39990" cy="215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0" name="Google Shape;360;p8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0965756" y="12952611"/>
            <a:ext cx="54180" cy="53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1" name="Google Shape;361;p8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1053824" y="13023106"/>
            <a:ext cx="20986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2" name="Google Shape;362;p8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1273844" y="12970917"/>
            <a:ext cx="143972" cy="269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3" name="Google Shape;363;p8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4" name="Google Shape;364;p8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1889698" y="12993737"/>
            <a:ext cx="111982" cy="24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5" name="Google Shape;365;p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22006195" y="13023106"/>
            <a:ext cx="22095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6" name="Google Shape;366;p8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2238321" y="13025611"/>
            <a:ext cx="296862" cy="2189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7" name="Google Shape;367;p8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2545591" y="12970917"/>
            <a:ext cx="143960" cy="269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8" name="Google Shape;368;p8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2729516" y="12947948"/>
            <a:ext cx="183962" cy="292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9" name="Google Shape;36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9352" y="11453502"/>
            <a:ext cx="1100052" cy="13749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70" name="Google Shape;37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1436" y="11453478"/>
            <a:ext cx="1195909" cy="1470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71" name="Google Shape;37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89014" y="11391912"/>
            <a:ext cx="514799" cy="6434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72" name="Google Shape;372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66588" y="11391900"/>
            <a:ext cx="559664" cy="6883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73" name="Google Shape;373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89014" y="12528860"/>
            <a:ext cx="468619" cy="4685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74" name="Google Shape;374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51542" y="12528860"/>
            <a:ext cx="543563" cy="543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9"/>
          <p:cNvSpPr/>
          <p:nvPr/>
        </p:nvSpPr>
        <p:spPr>
          <a:xfrm>
            <a:off x="1219352" y="1219200"/>
            <a:ext cx="5220352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Ask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9"/>
          <p:cNvSpPr/>
          <p:nvPr/>
        </p:nvSpPr>
        <p:spPr>
          <a:xfrm>
            <a:off x="1094568" y="4338675"/>
            <a:ext cx="13132030" cy="3808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oppins SemiBold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Seeking </a:t>
            </a:r>
            <a:r>
              <a:rPr b="0" i="0" lang="en-US" sz="6800" u="none" cap="none" strike="noStrike">
                <a:solidFill>
                  <a:srgbClr val="7D7A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$X Mn</a:t>
            </a:r>
            <a:r>
              <a:rPr b="0" i="0" lang="en-US" sz="60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pre-seed funding to kickstart our growth &amp; enhance our platform.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382" name="Google Shape;38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79322" y="2836881"/>
            <a:ext cx="3054732" cy="5525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83" name="Google Shape;38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24578" y="5888087"/>
            <a:ext cx="4847715" cy="30574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84" name="Google Shape;38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24590" y="2836881"/>
            <a:ext cx="3054732" cy="305435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9"/>
          <p:cNvSpPr/>
          <p:nvPr/>
        </p:nvSpPr>
        <p:spPr>
          <a:xfrm>
            <a:off x="20291461" y="5183321"/>
            <a:ext cx="1452412" cy="1071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5"/>
              <a:buFont typeface="Poppins SemiBold"/>
              <a:buNone/>
            </a:pPr>
            <a:r>
              <a:rPr b="0" i="0" lang="en-US" sz="4605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40%</a:t>
            </a:r>
            <a:endParaRPr b="0" i="0" sz="460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9"/>
          <p:cNvSpPr/>
          <p:nvPr/>
        </p:nvSpPr>
        <p:spPr>
          <a:xfrm>
            <a:off x="17420417" y="7564348"/>
            <a:ext cx="1414110" cy="10710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Poppins SemiBold"/>
              <a:buNone/>
            </a:pPr>
            <a:r>
              <a:rPr b="0" i="0" lang="en-US" sz="4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35%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9"/>
          <p:cNvSpPr/>
          <p:nvPr/>
        </p:nvSpPr>
        <p:spPr>
          <a:xfrm>
            <a:off x="16327789" y="4059439"/>
            <a:ext cx="1401408" cy="10710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Poppins SemiBold"/>
              <a:buNone/>
            </a:pPr>
            <a:r>
              <a:rPr b="0" i="0" lang="en-US" sz="46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25%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9"/>
          <p:cNvSpPr/>
          <p:nvPr/>
        </p:nvSpPr>
        <p:spPr>
          <a:xfrm>
            <a:off x="15711864" y="9448800"/>
            <a:ext cx="6134867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9"/>
          <p:cNvSpPr/>
          <p:nvPr/>
        </p:nvSpPr>
        <p:spPr>
          <a:xfrm>
            <a:off x="15711864" y="9620250"/>
            <a:ext cx="406451" cy="266700"/>
          </a:xfrm>
          <a:prstGeom prst="rect">
            <a:avLst/>
          </a:prstGeom>
          <a:solidFill>
            <a:srgbClr val="FFCA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9"/>
          <p:cNvSpPr/>
          <p:nvPr/>
        </p:nvSpPr>
        <p:spPr>
          <a:xfrm>
            <a:off x="16418253" y="9493603"/>
            <a:ext cx="5559061" cy="745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oppins SemiBold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Technology Enhancement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9"/>
          <p:cNvSpPr/>
          <p:nvPr/>
        </p:nvSpPr>
        <p:spPr>
          <a:xfrm>
            <a:off x="15711864" y="10363200"/>
            <a:ext cx="5347368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9"/>
          <p:cNvSpPr/>
          <p:nvPr/>
        </p:nvSpPr>
        <p:spPr>
          <a:xfrm>
            <a:off x="15711864" y="10534650"/>
            <a:ext cx="406451" cy="266700"/>
          </a:xfrm>
          <a:prstGeom prst="rect">
            <a:avLst/>
          </a:prstGeom>
          <a:solidFill>
            <a:srgbClr val="FF97D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9"/>
          <p:cNvSpPr/>
          <p:nvPr/>
        </p:nvSpPr>
        <p:spPr>
          <a:xfrm>
            <a:off x="16419376" y="10399064"/>
            <a:ext cx="4771563" cy="745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oppins SemiBold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Marketing and Growth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9"/>
          <p:cNvSpPr/>
          <p:nvPr/>
        </p:nvSpPr>
        <p:spPr>
          <a:xfrm>
            <a:off x="15711864" y="11277600"/>
            <a:ext cx="4115314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9"/>
          <p:cNvSpPr/>
          <p:nvPr/>
        </p:nvSpPr>
        <p:spPr>
          <a:xfrm>
            <a:off x="15711864" y="11449050"/>
            <a:ext cx="406451" cy="266700"/>
          </a:xfrm>
          <a:prstGeom prst="rect">
            <a:avLst/>
          </a:prstGeom>
          <a:solidFill>
            <a:srgbClr val="41F3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9"/>
          <p:cNvSpPr/>
          <p:nvPr/>
        </p:nvSpPr>
        <p:spPr>
          <a:xfrm>
            <a:off x="16415437" y="11311638"/>
            <a:ext cx="3539509" cy="745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oppins SemiBold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Team Expansion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9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398" name="Google Shape;39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99" name="Google Shape;39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0" name="Google Shape;400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9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402" name="Google Shape;402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9712256" y="12951588"/>
            <a:ext cx="287535" cy="289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3" name="Google Shape;403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114105" y="12947948"/>
            <a:ext cx="194406" cy="29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4" name="Google Shape;404;p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0346058" y="13001724"/>
            <a:ext cx="103982" cy="2388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5" name="Google Shape;405;p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0458611" y="13023106"/>
            <a:ext cx="215356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6" name="Google Shape;406;p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0697956" y="12947948"/>
            <a:ext cx="223965" cy="29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7" name="Google Shape;407;p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0969899" y="13025611"/>
            <a:ext cx="39990" cy="215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8" name="Google Shape;408;p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0965756" y="12952611"/>
            <a:ext cx="54180" cy="53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09" name="Google Shape;409;p9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1053824" y="13023106"/>
            <a:ext cx="20986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10" name="Google Shape;410;p9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1273844" y="12970917"/>
            <a:ext cx="143972" cy="269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11" name="Google Shape;411;p9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12" name="Google Shape;412;p9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1889698" y="12993737"/>
            <a:ext cx="111982" cy="24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13" name="Google Shape;413;p9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2006195" y="13023106"/>
            <a:ext cx="220951" cy="218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14" name="Google Shape;414;p9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2238321" y="13025611"/>
            <a:ext cx="296862" cy="2189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15" name="Google Shape;415;p9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2545591" y="12970917"/>
            <a:ext cx="143960" cy="269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16" name="Google Shape;416;p9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2729516" y="12947948"/>
            <a:ext cx="183962" cy="292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422" name="Google Shape;42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36867" y="0"/>
            <a:ext cx="10250181" cy="11252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23" name="Google Shape;42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987800"/>
            <a:ext cx="12815902" cy="9728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24" name="Google Shape;42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4543" y="0"/>
            <a:ext cx="9691311" cy="83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0"/>
          <p:cNvSpPr/>
          <p:nvPr/>
        </p:nvSpPr>
        <p:spPr>
          <a:xfrm>
            <a:off x="1219352" y="1219200"/>
            <a:ext cx="3975597" cy="22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Poppins SemiBold"/>
              <a:buNone/>
            </a:pPr>
            <a:r>
              <a:rPr b="0" i="0" lang="en-US" sz="96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Team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0"/>
          <p:cNvSpPr/>
          <p:nvPr/>
        </p:nvSpPr>
        <p:spPr>
          <a:xfrm>
            <a:off x="1219352" y="4000500"/>
            <a:ext cx="21948343" cy="71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427" name="Google Shape;42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19352" y="4000500"/>
            <a:ext cx="4724991" cy="711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28" name="Google Shape;428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30641" y="4610100"/>
            <a:ext cx="3302413" cy="33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10"/>
          <p:cNvSpPr/>
          <p:nvPr/>
        </p:nvSpPr>
        <p:spPr>
          <a:xfrm>
            <a:off x="1320965" y="8216900"/>
            <a:ext cx="452176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0"/>
          <p:cNvSpPr/>
          <p:nvPr/>
        </p:nvSpPr>
        <p:spPr>
          <a:xfrm>
            <a:off x="1219352" y="8216900"/>
            <a:ext cx="4724991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BD59"/>
              </a:buClr>
              <a:buSzPts val="4800"/>
              <a:buFont typeface="Poppins SemiBold"/>
              <a:buNone/>
            </a:pPr>
            <a:r>
              <a:rPr b="0" i="0" lang="en-US" sz="4800" u="none" cap="none" strike="noStrike">
                <a:solidFill>
                  <a:srgbClr val="FFBD5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John Doe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0"/>
          <p:cNvSpPr/>
          <p:nvPr/>
        </p:nvSpPr>
        <p:spPr>
          <a:xfrm>
            <a:off x="1253223" y="9063567"/>
            <a:ext cx="4657249" cy="745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oppins Ligh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CEO &amp; Co-Founder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0"/>
          <p:cNvSpPr/>
          <p:nvPr/>
        </p:nvSpPr>
        <p:spPr>
          <a:xfrm>
            <a:off x="1270159" y="9994900"/>
            <a:ext cx="4623378" cy="5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 Light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433" name="Google Shape;433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60470" y="4000500"/>
            <a:ext cx="4724991" cy="711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34" name="Google Shape;434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71759" y="4610100"/>
            <a:ext cx="3302413" cy="33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0"/>
          <p:cNvSpPr/>
          <p:nvPr/>
        </p:nvSpPr>
        <p:spPr>
          <a:xfrm>
            <a:off x="7062083" y="8216900"/>
            <a:ext cx="452176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0"/>
          <p:cNvSpPr/>
          <p:nvPr/>
        </p:nvSpPr>
        <p:spPr>
          <a:xfrm>
            <a:off x="6960470" y="8216900"/>
            <a:ext cx="4724991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BD59"/>
              </a:buClr>
              <a:buSzPts val="4800"/>
              <a:buFont typeface="Poppins SemiBold"/>
              <a:buNone/>
            </a:pPr>
            <a:r>
              <a:rPr b="0" i="0" lang="en-US" sz="4800" u="none" cap="none" strike="noStrike">
                <a:solidFill>
                  <a:srgbClr val="FFBD5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Jane Smith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0"/>
          <p:cNvSpPr/>
          <p:nvPr/>
        </p:nvSpPr>
        <p:spPr>
          <a:xfrm>
            <a:off x="6994341" y="9063567"/>
            <a:ext cx="4657249" cy="745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oppins Ligh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CTO &amp; Co-Founder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0"/>
          <p:cNvSpPr/>
          <p:nvPr/>
        </p:nvSpPr>
        <p:spPr>
          <a:xfrm>
            <a:off x="7011276" y="9994900"/>
            <a:ext cx="4623378" cy="5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 Light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439" name="Google Shape;43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701588" y="4000500"/>
            <a:ext cx="4724991" cy="711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40" name="Google Shape;440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412876" y="4610100"/>
            <a:ext cx="3302413" cy="33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10"/>
          <p:cNvSpPr/>
          <p:nvPr/>
        </p:nvSpPr>
        <p:spPr>
          <a:xfrm>
            <a:off x="12803200" y="8216900"/>
            <a:ext cx="452176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0"/>
          <p:cNvSpPr/>
          <p:nvPr/>
        </p:nvSpPr>
        <p:spPr>
          <a:xfrm>
            <a:off x="12701588" y="8216900"/>
            <a:ext cx="4724991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BD59"/>
              </a:buClr>
              <a:buSzPts val="4800"/>
              <a:buFont typeface="Poppins SemiBold"/>
              <a:buNone/>
            </a:pPr>
            <a:r>
              <a:rPr b="0" i="0" lang="en-US" sz="4800" u="none" cap="none" strike="noStrike">
                <a:solidFill>
                  <a:srgbClr val="FFBD5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Emily Brown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0"/>
          <p:cNvSpPr/>
          <p:nvPr/>
        </p:nvSpPr>
        <p:spPr>
          <a:xfrm>
            <a:off x="12735458" y="9063567"/>
            <a:ext cx="4657249" cy="745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oppins Ligh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Head of Marketing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0"/>
          <p:cNvSpPr/>
          <p:nvPr/>
        </p:nvSpPr>
        <p:spPr>
          <a:xfrm>
            <a:off x="12752394" y="9994900"/>
            <a:ext cx="4623378" cy="5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 Light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445" name="Google Shape;445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442705" y="4000500"/>
            <a:ext cx="4724991" cy="711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46" name="Google Shape;446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153994" y="4610100"/>
            <a:ext cx="3302413" cy="33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10"/>
          <p:cNvSpPr/>
          <p:nvPr/>
        </p:nvSpPr>
        <p:spPr>
          <a:xfrm>
            <a:off x="18544318" y="8216900"/>
            <a:ext cx="452176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0"/>
          <p:cNvSpPr/>
          <p:nvPr/>
        </p:nvSpPr>
        <p:spPr>
          <a:xfrm>
            <a:off x="18442705" y="8216900"/>
            <a:ext cx="4724991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BD59"/>
              </a:buClr>
              <a:buSzPts val="4800"/>
              <a:buFont typeface="Poppins SemiBold"/>
              <a:buNone/>
            </a:pPr>
            <a:r>
              <a:rPr b="0" i="0" lang="en-US" sz="4800" u="none" cap="none" strike="noStrike">
                <a:solidFill>
                  <a:srgbClr val="FFBD5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Michael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0"/>
          <p:cNvSpPr/>
          <p:nvPr/>
        </p:nvSpPr>
        <p:spPr>
          <a:xfrm>
            <a:off x="18476576" y="9063567"/>
            <a:ext cx="4657249" cy="745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Poppins Ligh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Head of Product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0"/>
          <p:cNvSpPr/>
          <p:nvPr/>
        </p:nvSpPr>
        <p:spPr>
          <a:xfrm>
            <a:off x="18493511" y="9994900"/>
            <a:ext cx="4623378" cy="5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 Light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451" name="Google Shape;451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2456407" y="2779402"/>
            <a:ext cx="1100052" cy="13749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2" name="Google Shape;452;p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2408490" y="2779378"/>
            <a:ext cx="1195909" cy="1470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3" name="Google Shape;453;p1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3326069" y="2717812"/>
            <a:ext cx="514799" cy="6434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4" name="Google Shape;454;p1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3303642" y="2717800"/>
            <a:ext cx="559664" cy="6883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5" name="Google Shape;455;p1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3326069" y="3854760"/>
            <a:ext cx="468619" cy="4685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6" name="Google Shape;456;p1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3288596" y="3854760"/>
            <a:ext cx="543563" cy="543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7" name="Google Shape;457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46168" y="10069202"/>
            <a:ext cx="1100052" cy="13749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8" name="Google Shape;458;p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8252" y="10069178"/>
            <a:ext cx="1195909" cy="14708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59" name="Google Shape;459;p1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415830" y="10007612"/>
            <a:ext cx="514799" cy="6434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0" name="Google Shape;460;p1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393404" y="10007600"/>
            <a:ext cx="559664" cy="6883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1" name="Google Shape;461;p1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415830" y="11144557"/>
            <a:ext cx="468619" cy="4685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2" name="Google Shape;462;p1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378358" y="11144557"/>
            <a:ext cx="543563" cy="5435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3" name="Google Shape;463;p1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7261457" y="7556500"/>
            <a:ext cx="7125591" cy="61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10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465" name="Google Shape;465;p10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6" name="Google Shape;466;p10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7" name="Google Shape;467;p10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0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469" name="Google Shape;469;p10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9712256" y="12951591"/>
            <a:ext cx="287535" cy="28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0" name="Google Shape;470;p10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0114105" y="12947948"/>
            <a:ext cx="194406" cy="29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1" name="Google Shape;471;p10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0346058" y="13001724"/>
            <a:ext cx="103982" cy="238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2" name="Google Shape;472;p10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20458611" y="13023106"/>
            <a:ext cx="215356" cy="218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3" name="Google Shape;473;p10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0697956" y="12947948"/>
            <a:ext cx="223965" cy="2946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4" name="Google Shape;474;p10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0969899" y="13025611"/>
            <a:ext cx="39990" cy="2150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5" name="Google Shape;475;p10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0965756" y="12952611"/>
            <a:ext cx="54180" cy="53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6" name="Google Shape;476;p10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1053824" y="13023106"/>
            <a:ext cx="209861" cy="218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7" name="Google Shape;477;p10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1273844" y="12970917"/>
            <a:ext cx="143972" cy="269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8" name="Google Shape;478;p10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9" name="Google Shape;479;p10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1889698" y="12993737"/>
            <a:ext cx="111982" cy="2468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80" name="Google Shape;480;p10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2006195" y="13023106"/>
            <a:ext cx="220951" cy="218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81" name="Google Shape;481;p10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22238321" y="13025611"/>
            <a:ext cx="296862" cy="2189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82" name="Google Shape;482;p10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2545591" y="12970917"/>
            <a:ext cx="143960" cy="269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83" name="Google Shape;483;p10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22729516" y="12947948"/>
            <a:ext cx="183962" cy="292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1"/>
          <p:cNvSpPr/>
          <p:nvPr/>
        </p:nvSpPr>
        <p:spPr>
          <a:xfrm>
            <a:off x="9907238" y="5334000"/>
            <a:ext cx="5249990" cy="3725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D59"/>
              </a:buClr>
              <a:buSzPts val="16000"/>
              <a:buFont typeface="Poppins Medium"/>
              <a:buNone/>
            </a:pPr>
            <a:r>
              <a:rPr b="0" i="0" lang="en-US" sz="16000" u="none" cap="none" strike="noStrike">
                <a:solidFill>
                  <a:srgbClr val="FFBD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Q&amp;A</a:t>
            </a:r>
            <a:endParaRPr b="0" i="0" sz="1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1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491" name="Google Shape;49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2" name="Google Shape;49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3" name="Google Shape;49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11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495" name="Google Shape;495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12256" y="12951591"/>
            <a:ext cx="287535" cy="28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6" name="Google Shape;496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114105" y="12947948"/>
            <a:ext cx="194406" cy="29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7" name="Google Shape;497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346058" y="13001724"/>
            <a:ext cx="103982" cy="238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8" name="Google Shape;498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458611" y="13023106"/>
            <a:ext cx="215356" cy="218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9" name="Google Shape;499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697956" y="12947948"/>
            <a:ext cx="223965" cy="2946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0" name="Google Shape;500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0969899" y="13025611"/>
            <a:ext cx="39990" cy="2150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1" name="Google Shape;501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0965756" y="12952611"/>
            <a:ext cx="54180" cy="53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2" name="Google Shape;502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1053824" y="13023106"/>
            <a:ext cx="209861" cy="218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3" name="Google Shape;503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1273844" y="12970917"/>
            <a:ext cx="143972" cy="269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4" name="Google Shape;504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1562805" y="12948469"/>
            <a:ext cx="286927" cy="293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5" name="Google Shape;505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1889698" y="12993737"/>
            <a:ext cx="111982" cy="2468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6" name="Google Shape;506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2006195" y="13023106"/>
            <a:ext cx="220951" cy="218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7" name="Google Shape;507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2238321" y="13025611"/>
            <a:ext cx="296862" cy="2189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8" name="Google Shape;508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2545591" y="12970917"/>
            <a:ext cx="143960" cy="269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9" name="Google Shape;509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2729516" y="12947948"/>
            <a:ext cx="183962" cy="292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2"/>
          <p:cNvSpPr/>
          <p:nvPr/>
        </p:nvSpPr>
        <p:spPr>
          <a:xfrm>
            <a:off x="6858857" y="5334000"/>
            <a:ext cx="11346752" cy="3725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D59"/>
              </a:buClr>
              <a:buSzPts val="16000"/>
              <a:buFont typeface="Poppins Medium"/>
              <a:buNone/>
            </a:pPr>
            <a:r>
              <a:rPr b="0" i="0" lang="en-US" sz="16000" u="none" cap="none" strike="noStrike">
                <a:solidFill>
                  <a:srgbClr val="FFBD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Thank You</a:t>
            </a:r>
            <a:endParaRPr b="0" i="0" sz="1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2"/>
          <p:cNvSpPr/>
          <p:nvPr/>
        </p:nvSpPr>
        <p:spPr>
          <a:xfrm>
            <a:off x="0" y="12496800"/>
            <a:ext cx="24387048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517" name="Google Shape;51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19046" y="12827000"/>
            <a:ext cx="3145876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8" name="Google Shape;51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69772" y="12966700"/>
            <a:ext cx="225552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9" name="Google Shape;51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700162" y="12896850"/>
            <a:ext cx="3340518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12"/>
          <p:cNvSpPr/>
          <p:nvPr/>
        </p:nvSpPr>
        <p:spPr>
          <a:xfrm>
            <a:off x="19712256" y="12947948"/>
            <a:ext cx="3201222" cy="296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 " id="521" name="Google Shape;521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12256" y="12951591"/>
            <a:ext cx="287535" cy="2893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2" name="Google Shape;52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114105" y="12947948"/>
            <a:ext cx="194406" cy="294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3" name="Google Shape;52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346058" y="13001724"/>
            <a:ext cx="103982" cy="2388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4" name="Google Shape;524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458611" y="13023106"/>
            <a:ext cx="215356" cy="2188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5" name="Google Shape;525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697956" y="12947948"/>
            <a:ext cx="223965" cy="294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6" name="Google Shape;526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0969899" y="13025611"/>
            <a:ext cx="39990" cy="2150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7" name="Google Shape;527;p1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0965756" y="12952611"/>
            <a:ext cx="54180" cy="535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8" name="Google Shape;528;p1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1053824" y="13023106"/>
            <a:ext cx="209861" cy="2188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9" name="Google Shape;529;p1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1273844" y="12970917"/>
            <a:ext cx="143972" cy="2690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30" name="Google Shape;530;p1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1562805" y="12948469"/>
            <a:ext cx="286927" cy="2935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31" name="Google Shape;531;p1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1889698" y="12993737"/>
            <a:ext cx="111982" cy="2468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32" name="Google Shape;532;p12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2006195" y="13023106"/>
            <a:ext cx="220951" cy="2188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33" name="Google Shape;533;p1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2238321" y="13025611"/>
            <a:ext cx="296862" cy="2189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34" name="Google Shape;534;p12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2545591" y="12970917"/>
            <a:ext cx="143960" cy="2690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35" name="Google Shape;535;p12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2729516" y="12947948"/>
            <a:ext cx="183962" cy="292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2024-07-03T11:15:20Z</dcterms:created>
  <dc:creator>PptxGenJS</dc:creator>
</cp:coreProperties>
</file>